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3,900 purchases to uncover spending patterns, product preferences, and subscription behavior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7449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350657"/>
            <a:ext cx="3677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8410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 and retention.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8472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711541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20196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profit margin control.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845612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56284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618053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Dataset Summary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326" y="2179915"/>
            <a:ext cx="7733348" cy="1206818"/>
          </a:xfrm>
          <a:prstGeom prst="roundRect">
            <a:avLst>
              <a:gd name="adj" fmla="val 9092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2466" y="2179915"/>
            <a:ext cx="91440" cy="1206818"/>
          </a:xfrm>
          <a:prstGeom prst="roundRect">
            <a:avLst>
              <a:gd name="adj" fmla="val 33059"/>
            </a:avLst>
          </a:prstGeom>
          <a:solidFill>
            <a:srgbClr val="F5F547"/>
          </a:solidFill>
          <a:ln/>
        </p:spPr>
      </p:sp>
      <p:sp>
        <p:nvSpPr>
          <p:cNvPr id="6" name="Text 3"/>
          <p:cNvSpPr/>
          <p:nvPr/>
        </p:nvSpPr>
        <p:spPr>
          <a:xfrm>
            <a:off x="998220" y="2404229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8220" y="2839998"/>
            <a:ext cx="721614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insights from transactional data to guide business decisions.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5326" y="3588187"/>
            <a:ext cx="7733348" cy="1206818"/>
          </a:xfrm>
          <a:prstGeom prst="roundRect">
            <a:avLst>
              <a:gd name="adj" fmla="val 9092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82466" y="3588187"/>
            <a:ext cx="91440" cy="1206818"/>
          </a:xfrm>
          <a:prstGeom prst="roundRect">
            <a:avLst>
              <a:gd name="adj" fmla="val 33059"/>
            </a:avLst>
          </a:prstGeom>
          <a:solidFill>
            <a:srgbClr val="F5F547"/>
          </a:solidFill>
          <a:ln/>
        </p:spPr>
      </p:sp>
      <p:sp>
        <p:nvSpPr>
          <p:cNvPr id="10" name="Text 7"/>
          <p:cNvSpPr/>
          <p:nvPr/>
        </p:nvSpPr>
        <p:spPr>
          <a:xfrm>
            <a:off x="998220" y="3812500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Size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98220" y="4248269"/>
            <a:ext cx="721614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rows, 18 columns of customer and purchase details.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5326" y="4996458"/>
            <a:ext cx="7733348" cy="1206818"/>
          </a:xfrm>
          <a:prstGeom prst="roundRect">
            <a:avLst>
              <a:gd name="adj" fmla="val 9092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82466" y="4996458"/>
            <a:ext cx="91440" cy="1206818"/>
          </a:xfrm>
          <a:prstGeom prst="roundRect">
            <a:avLst>
              <a:gd name="adj" fmla="val 33059"/>
            </a:avLst>
          </a:prstGeom>
          <a:solidFill>
            <a:srgbClr val="F5F547"/>
          </a:solidFill>
          <a:ln/>
        </p:spPr>
      </p:sp>
      <p:sp>
        <p:nvSpPr>
          <p:cNvPr id="14" name="Text 11"/>
          <p:cNvSpPr/>
          <p:nvPr/>
        </p:nvSpPr>
        <p:spPr>
          <a:xfrm>
            <a:off x="998220" y="5220772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8220" y="5656540"/>
            <a:ext cx="721614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 details, shopping behavior, subscription status.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5326" y="6404729"/>
            <a:ext cx="7733348" cy="1206818"/>
          </a:xfrm>
          <a:prstGeom prst="roundRect">
            <a:avLst>
              <a:gd name="adj" fmla="val 9092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82466" y="6404729"/>
            <a:ext cx="91440" cy="1206818"/>
          </a:xfrm>
          <a:prstGeom prst="roundRect">
            <a:avLst>
              <a:gd name="adj" fmla="val 33059"/>
            </a:avLst>
          </a:prstGeom>
          <a:solidFill>
            <a:srgbClr val="F5F547"/>
          </a:solidFill>
          <a:ln/>
        </p:spPr>
      </p:sp>
      <p:sp>
        <p:nvSpPr>
          <p:cNvPr id="18" name="Text 15"/>
          <p:cNvSpPr/>
          <p:nvPr/>
        </p:nvSpPr>
        <p:spPr>
          <a:xfrm>
            <a:off x="998220" y="6629043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98220" y="7064812"/>
            <a:ext cx="721614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values in Review Rating column.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918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Analysis: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591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950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'Review Rating' values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202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6655713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Revenue &amp; Discounts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20295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285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significantly more revenue.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8285" y="2218015"/>
            <a:ext cx="6548914" cy="954881"/>
          </a:xfrm>
          <a:prstGeom prst="roundRect">
            <a:avLst>
              <a:gd name="adj" fmla="val 25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5905" y="2225635"/>
            <a:ext cx="6533674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38188" y="2330648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4008834" y="2330648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75191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5905" y="2695456"/>
            <a:ext cx="6533674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8188" y="2800469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4008834" y="2800469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157890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20821" y="1359575"/>
            <a:ext cx="290607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20821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839 customers who used discounts but spent above average.</a:t>
            </a:r>
            <a:endParaRPr lang="en-US" sz="12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821" y="2218015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879"/>
            <a:ext cx="8030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Product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0633"/>
            <a:ext cx="3264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20114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2773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97144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297144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7805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62176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362176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12837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27208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27208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77869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492240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146828" y="492240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42901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57272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557272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2210633"/>
            <a:ext cx="4066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9521" y="27917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Products with highest percentage of discounted purchases.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599521" y="3772733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607141" y="378035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834074" y="392406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952559" y="392406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50.00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607141" y="443067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4074" y="457438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952559" y="457438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49.66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141" y="508099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34074" y="522470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952559" y="522470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49.07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7607141" y="573131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834074" y="587502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Sweater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952559" y="587502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48.17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7607141" y="638163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834074" y="652533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Pants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0952559" y="652533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47.37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14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3344466"/>
            <a:ext cx="10015061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Shipping &amp; Subscriptions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7596" y="4687729"/>
            <a:ext cx="6437948" cy="2938939"/>
          </a:xfrm>
          <a:prstGeom prst="roundRect">
            <a:avLst>
              <a:gd name="adj" fmla="val 4978"/>
            </a:avLst>
          </a:prstGeom>
          <a:solidFill>
            <a:srgbClr val="1F1F1F"/>
          </a:solidFill>
          <a:ln/>
        </p:spPr>
      </p:sp>
      <p:sp>
        <p:nvSpPr>
          <p:cNvPr id="5" name="Shape 2"/>
          <p:cNvSpPr/>
          <p:nvPr/>
        </p:nvSpPr>
        <p:spPr>
          <a:xfrm>
            <a:off x="767596" y="4657249"/>
            <a:ext cx="6437948" cy="121920"/>
          </a:xfrm>
          <a:prstGeom prst="roundRect">
            <a:avLst>
              <a:gd name="adj" fmla="val 26983"/>
            </a:avLst>
          </a:prstGeom>
          <a:solidFill>
            <a:srgbClr val="F5F547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4358759"/>
            <a:ext cx="657939" cy="657939"/>
          </a:xfrm>
          <a:prstGeom prst="roundRect">
            <a:avLst>
              <a:gd name="adj" fmla="val 138979"/>
            </a:avLst>
          </a:prstGeom>
          <a:solidFill>
            <a:srgbClr val="F5F5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006" y="4556046"/>
            <a:ext cx="263128" cy="2631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7389" y="5236012"/>
            <a:ext cx="344912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017389" y="5710238"/>
            <a:ext cx="593836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have higher average purchase amounts.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017389" y="6543556"/>
            <a:ext cx="593836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Standard: $58.46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17389" y="7025997"/>
            <a:ext cx="593836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$60.48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424857" y="4687729"/>
            <a:ext cx="6437948" cy="2938939"/>
          </a:xfrm>
          <a:prstGeom prst="roundRect">
            <a:avLst>
              <a:gd name="adj" fmla="val 4978"/>
            </a:avLst>
          </a:prstGeom>
          <a:solidFill>
            <a:srgbClr val="1F1F1F"/>
          </a:solidFill>
          <a:ln/>
        </p:spPr>
      </p:sp>
      <p:sp>
        <p:nvSpPr>
          <p:cNvPr id="13" name="Shape 9"/>
          <p:cNvSpPr/>
          <p:nvPr/>
        </p:nvSpPr>
        <p:spPr>
          <a:xfrm>
            <a:off x="7424857" y="4657249"/>
            <a:ext cx="6437948" cy="121920"/>
          </a:xfrm>
          <a:prstGeom prst="roundRect">
            <a:avLst>
              <a:gd name="adj" fmla="val 26983"/>
            </a:avLst>
          </a:prstGeom>
          <a:solidFill>
            <a:srgbClr val="F5F547"/>
          </a:solidFill>
          <a:ln/>
        </p:spPr>
      </p:sp>
      <p:sp>
        <p:nvSpPr>
          <p:cNvPr id="14" name="Shape 10"/>
          <p:cNvSpPr/>
          <p:nvPr/>
        </p:nvSpPr>
        <p:spPr>
          <a:xfrm>
            <a:off x="10314861" y="4358759"/>
            <a:ext cx="657939" cy="657939"/>
          </a:xfrm>
          <a:prstGeom prst="roundRect">
            <a:avLst>
              <a:gd name="adj" fmla="val 138979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2266" y="4556046"/>
            <a:ext cx="263128" cy="2631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74650" y="5236012"/>
            <a:ext cx="412444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7674650" y="5710238"/>
            <a:ext cx="593836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contribute more total revenue.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674650" y="6192679"/>
            <a:ext cx="593836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$62,645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674650" y="6675120"/>
            <a:ext cx="593836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 $170,436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10215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63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630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9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9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722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722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customers are loyal, indicating strong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116" y="670084"/>
            <a:ext cx="7217569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Top Products by Category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4116" y="1389102"/>
            <a:ext cx="8055769" cy="1501854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99492" y="1544479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99492" y="1880592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(171)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99492" y="2183725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Sunglasses (161)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99492" y="2486858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Belt (161)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44116" y="3046333"/>
            <a:ext cx="8055769" cy="1501854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699492" y="3201710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99492" y="3537823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(171)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99492" y="3840956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Pants (171)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99492" y="4144089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Shirt (169)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44116" y="4703564"/>
            <a:ext cx="8055769" cy="1501854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15" name="Text 12"/>
          <p:cNvSpPr/>
          <p:nvPr/>
        </p:nvSpPr>
        <p:spPr>
          <a:xfrm>
            <a:off x="699492" y="4858941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99492" y="5195054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(160)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99492" y="5498187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Shoes (150)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99492" y="5801320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 (145)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544116" y="6360795"/>
            <a:ext cx="8055769" cy="1198721"/>
          </a:xfrm>
          <a:prstGeom prst="roundRect">
            <a:avLst>
              <a:gd name="adj" fmla="val 1946"/>
            </a:avLst>
          </a:prstGeom>
          <a:solidFill>
            <a:srgbClr val="3E3E3E"/>
          </a:solidFill>
          <a:ln/>
        </p:spPr>
      </p:sp>
      <p:sp>
        <p:nvSpPr>
          <p:cNvPr id="20" name="Text 17"/>
          <p:cNvSpPr/>
          <p:nvPr/>
        </p:nvSpPr>
        <p:spPr>
          <a:xfrm>
            <a:off x="699492" y="6516172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99492" y="6852285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 (163)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99492" y="7155418"/>
            <a:ext cx="7745016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 (161)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490"/>
            <a:ext cx="12346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Repeat Buyers &amp; Revenue by 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7244"/>
            <a:ext cx="4032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8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&gt;5 purchases are less likely to subscribe.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916442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9240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343" y="40677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40677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2518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57438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7180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146828" y="47180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717244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3298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the most revenue.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599521" y="3916442"/>
            <a:ext cx="6244709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07141" y="39240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40677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52559" y="40677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62143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607141" y="457438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074" y="47180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Middle-aged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47180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59197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607141" y="522470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34074" y="536840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Adult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536840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55978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607141" y="587502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34074" y="601872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Senior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952559" y="601872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55763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2025-12-11T05:10:54Z</dcterms:created>
  <dcterms:modified xsi:type="dcterms:W3CDTF">2025-12-11T05:10:54Z</dcterms:modified>
</cp:coreProperties>
</file>